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Arimo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Arim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Arimo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f77cb89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f77cb89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f899afde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f899afd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6ac02db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f6ac02db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Lara presents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f82167bc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f82167bc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a782c5e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a782c5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899afde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899afde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899afd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899afd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82167bc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82167b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a782c5e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a782c5e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f82167b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f82167b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f899afde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f899afd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612875" y="1361150"/>
            <a:ext cx="7037100" cy="3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General Meeting Agenda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August 14, 2019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5:45 pm Doors Open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6:00 pm Welcome, Intro &amp; Updates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6:15 pm Q&amp;A with Dr. K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6:30 pm Guest Speaker: Erica Alexander-Maxwell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12875" y="355975"/>
            <a:ext cx="83148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WELCOME</a:t>
            </a:r>
            <a:endParaRPr sz="4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9950" y="251513"/>
            <a:ext cx="1039624" cy="103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332975"/>
            <a:ext cx="8520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How we do it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37" name="Google Shape;137;p22"/>
          <p:cNvSpPr txBox="1"/>
          <p:nvPr>
            <p:ph idx="4294967295" type="subTitle"/>
          </p:nvPr>
        </p:nvSpPr>
        <p:spPr>
          <a:xfrm>
            <a:off x="417375" y="1055125"/>
            <a:ext cx="31023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PARENT VOICE</a:t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1384350" y="2436150"/>
            <a:ext cx="63753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FACEBOOK DISCUSSION GROUPS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EMAILS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MEETINGS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COMMITTEE SERVICES (student perspectives &amp; intergenerational programs)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t/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184325" y="4068750"/>
            <a:ext cx="2027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Karen Gifford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Programming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323125" y="4068750"/>
            <a:ext cx="18801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Emmie Cardella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Brehan King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Outreach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533613" y="4020075"/>
            <a:ext cx="1628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Lisa Kanarish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Advocacy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551925" y="3797025"/>
            <a:ext cx="2519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Lara Palles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Megan Prince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Communications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930125" y="1309875"/>
            <a:ext cx="69477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everybody else.</a:t>
            </a:r>
            <a:r>
              <a:rPr lang="en" sz="3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25950" y="295600"/>
            <a:ext cx="7795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23,000 students.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29 schools.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11 zip codes.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5 learning communities.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 united parent voice.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With Dr. Kriekard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596825" y="762875"/>
            <a:ext cx="8204100" cy="22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can I make my sure my child succeeds in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school?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922500" y="4386325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01950" y="3395025"/>
            <a:ext cx="76398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How does the inclusion of ALL students benefit MY child? </a:t>
            </a:r>
            <a:endParaRPr sz="3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596825" y="181775"/>
            <a:ext cx="82041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HOW DO WE GET MORE FUNDING INTO OUR SUSD CLASSROOMS?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922500" y="4386325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810475" y="3330675"/>
            <a:ext cx="76398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is the difference between a bond and an override 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78975" y="4079725"/>
            <a:ext cx="76398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Why should I even care?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887400" y="1292775"/>
            <a:ext cx="740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Is there enough money in the budget for MY school?</a:t>
            </a:r>
            <a:endParaRPr sz="3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4922500" y="4386325"/>
            <a:ext cx="49224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73075" y="942400"/>
            <a:ext cx="84516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do I do if my child is being bullied?</a:t>
            </a:r>
            <a:endParaRPr sz="3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73075" y="3463425"/>
            <a:ext cx="8451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do I do if my child IS the bully?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518950" y="146450"/>
            <a:ext cx="6227100" cy="11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2019/2020 EB Team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49375" y="1686864"/>
            <a:ext cx="28173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Lara Palles</a:t>
            </a:r>
            <a:endParaRPr b="1"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President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Co-Chair of Communications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Laguna Elementary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73350" y="3486775"/>
            <a:ext cx="25359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Emmie Cardella</a:t>
            </a:r>
            <a:endParaRPr b="1"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Treasurer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Co-Chair of Outreach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Cheyenne Traditional &amp; Chaparral High School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081150" y="3486775"/>
            <a:ext cx="29403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Megan Prince </a:t>
            </a:r>
            <a:endParaRPr b="1"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Co-Secretary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Co-Chair of Communications Navajo Elementary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373638" y="3486775"/>
            <a:ext cx="2304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Brehan King</a:t>
            </a:r>
            <a:endParaRPr b="1"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Co-Secretary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Co-Chair of Outreach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Anasazi Elementary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052250" y="1686875"/>
            <a:ext cx="29403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Karen Gifford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Vice President 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Chair of Programming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Kiva Elementary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373650" y="1670703"/>
            <a:ext cx="23967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verage"/>
                <a:ea typeface="Average"/>
                <a:cs typeface="Average"/>
                <a:sym typeface="Average"/>
              </a:rPr>
              <a:t>Lisa Kanarish</a:t>
            </a:r>
            <a:endParaRPr b="1"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Vice President 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Chair of Advocacy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Sequoya Elementary &amp; Jones Gordon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>
            <a:off x="671258" y="1167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7400" y="2958175"/>
            <a:ext cx="86931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SPC is a nonpartisan, nonsectarian Arizona nonprofit corporation founded solely for the charitable purpose to advance the welfare and education of all students in SUSD.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909050" y="1757450"/>
            <a:ext cx="78015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We are Volunteers. We are parents.</a:t>
            </a:r>
            <a:endParaRPr sz="36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do.</a:t>
            </a:r>
            <a:endParaRPr/>
          </a:p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4572000" y="673625"/>
            <a:ext cx="4291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Programming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Outreach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Advocacy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Communications</a:t>
            </a:r>
            <a:endParaRPr sz="3600"/>
          </a:p>
        </p:txBody>
      </p:sp>
      <p:sp>
        <p:nvSpPr>
          <p:cNvPr id="109" name="Google Shape;109;p19"/>
          <p:cNvSpPr txBox="1"/>
          <p:nvPr/>
        </p:nvSpPr>
        <p:spPr>
          <a:xfrm>
            <a:off x="1056450" y="2732675"/>
            <a:ext cx="27999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A7A7A"/>
                </a:solidFill>
                <a:latin typeface="Average"/>
                <a:ea typeface="Average"/>
                <a:cs typeface="Average"/>
                <a:sym typeface="Average"/>
              </a:rPr>
              <a:t>Committees</a:t>
            </a:r>
            <a:endParaRPr sz="3600">
              <a:solidFill>
                <a:srgbClr val="7A7A7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84600" y="1803750"/>
            <a:ext cx="83748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SPC Representatives </a:t>
            </a:r>
            <a:endParaRPr sz="6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36525" y="4121425"/>
            <a:ext cx="7554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Contact:</a:t>
            </a:r>
            <a:endParaRPr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BREHAN KING &amp; EMMIE CARDELLA </a:t>
            </a:r>
            <a:endParaRPr sz="30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OUTREACH</a:t>
            </a:r>
            <a:endParaRPr sz="30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1827450" y="4023163"/>
            <a:ext cx="56574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0"/>
          <p:cNvSpPr txBox="1"/>
          <p:nvPr>
            <p:ph type="title"/>
          </p:nvPr>
        </p:nvSpPr>
        <p:spPr>
          <a:xfrm>
            <a:off x="253525" y="277100"/>
            <a:ext cx="8520600" cy="9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How we do it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18" name="Google Shape;118;p20"/>
          <p:cNvSpPr txBox="1"/>
          <p:nvPr>
            <p:ph idx="4294967295" type="subTitle"/>
          </p:nvPr>
        </p:nvSpPr>
        <p:spPr>
          <a:xfrm>
            <a:off x="417375" y="1055125"/>
            <a:ext cx="31023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PARENT VOICE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1331850" y="2863063"/>
            <a:ext cx="6648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Voting Members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2 parents from each school appointed by the Principal or the Principal’s designee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332975"/>
            <a:ext cx="8520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How we do it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25" name="Google Shape;125;p21"/>
          <p:cNvSpPr txBox="1"/>
          <p:nvPr>
            <p:ph idx="4294967295" type="subTitle"/>
          </p:nvPr>
        </p:nvSpPr>
        <p:spPr>
          <a:xfrm>
            <a:off x="417375" y="1055125"/>
            <a:ext cx="31023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PARENT VOICE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11700" y="2387475"/>
            <a:ext cx="85206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Committee members without the commitment)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Advisory = Subject matter experts; Issue drivers on a project or ongoing basis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Hands-on = Doers, giving of their time and work on a project or ongoing basis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184325" y="4068750"/>
            <a:ext cx="2027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Karen Gifford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Programming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331675" y="3819750"/>
            <a:ext cx="18801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Emmie Cardella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Brehan King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Outreach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533613" y="4020075"/>
            <a:ext cx="1628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Lisa Kanarish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Advocacy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6551925" y="3797025"/>
            <a:ext cx="2519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Lara Palles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Megan Prince</a:t>
            </a:r>
            <a:endParaRPr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Communications</a:t>
            </a:r>
            <a:endParaRPr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759075" y="1412400"/>
            <a:ext cx="5033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Volunteers</a:t>
            </a:r>
            <a:r>
              <a:rPr lang="en" sz="3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